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ource Code Pro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17" Type="http://schemas.openxmlformats.org/officeDocument/2006/relationships/font" Target="fonts/SourceCodePro-boldItalic.fntdata"/><Relationship Id="rId16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03c777301_0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03c77730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3.png"/><Relationship Id="rId7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StarTwitter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Web-приложение Тулегеновой Алисы и Степановой Дарьи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 проекте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После заявлений Роскомнадзора о блокировке Twitter и Telegram к нам пришла гениальная идея: а что если самим сделать безопасный мессенджер\соц.сеть для России?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/>
              <a:t>Это бы решило проблему с безопасностью (все базы данных пользователей будут в России) и переживаниями на этот счёт!</a:t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0075" y="3716000"/>
            <a:ext cx="1689875" cy="12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есть в StarTwi?</a:t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506950" y="2596875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Базы данных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Красивый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дизайн интерфейса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589197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Общение        без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границ!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Flask,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CSS,JS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Описание реализации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9100" y="1036125"/>
            <a:ext cx="3654026" cy="25085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Открытый ноутбук Chromebook"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9538" y="787275"/>
            <a:ext cx="48682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Frontend...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Весь интерфейс написан с помощью HTML кодов, украшенных стилями CSS. В некоторых случаях была надобность в подключении JavaScript.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/>
              <a:t>Каждая страница имеет свой тип в зависимости от состояния пользователя...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4250" y="1060600"/>
            <a:ext cx="3834624" cy="23255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Открытый ноутбук Chromebook"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8113" y="776550"/>
            <a:ext cx="48682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...и Backend</a:t>
            </a:r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Написан с помощью модуля Flask и форм для регистрации, заполнения данных и т.д. Каждая декорированная функция перенаправляет пользователя со страницы на страницу.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" name="Google Shape;110;p19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" name="Google Shape;111;p19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Пальцы передвигают ползунок на аудиомикшере, вид сбоку" id="112" name="Google Shape;112;p19"/>
          <p:cNvPicPr preferRelativeResize="0"/>
          <p:nvPr/>
        </p:nvPicPr>
        <p:blipFill rotWithShape="1">
          <a:blip r:embed="rId3">
            <a:alphaModFix/>
          </a:blip>
          <a:srcRect b="23255" l="6112" r="0" t="4207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>
            <p:ph idx="4294967295" type="body"/>
          </p:nvPr>
        </p:nvSpPr>
        <p:spPr>
          <a:xfrm>
            <a:off x="3565700" y="3897775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100">
                <a:solidFill>
                  <a:schemeClr val="accent3"/>
                </a:solidFill>
              </a:rPr>
              <a:t>StarTwi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4" name="Google Shape;114;p19"/>
          <p:cNvSpPr txBox="1"/>
          <p:nvPr>
            <p:ph idx="4294967295" type="body"/>
          </p:nvPr>
        </p:nvSpPr>
        <p:spPr>
          <a:xfrm>
            <a:off x="782250" y="4428175"/>
            <a:ext cx="78972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/>
              <a:t>Поддерживает регистрацию, восстановление пароля,возможность общаться, подписываться и даже добавлять людей в чёрный список!</a:t>
            </a:r>
            <a:endParaRPr sz="1200"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950" y="326499"/>
            <a:ext cx="4572002" cy="214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025" y="2499900"/>
            <a:ext cx="1935250" cy="108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25250" y="326500"/>
            <a:ext cx="4302774" cy="274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26500" y="2554963"/>
            <a:ext cx="2145506" cy="108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 что же ещё?</a:t>
            </a:r>
            <a:endParaRPr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/>
              <a:t>Идей для дополнения этого проекта множество: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-Возможность добавлять ряд фотографий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-Возможность создавать общие чаты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-Верификация аккаунтов популярных личностей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...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2825" y="578650"/>
            <a:ext cx="5719499" cy="3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